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023518F-6E7C-47AA-8BE5-15197621DCEB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FFDC6-6EB7-4F42-8B83-FB74FF9CDE77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57E24-A58E-4C70-B986-F483890BB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91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6F9A-E183-4F61-8B4C-CDA6371F635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66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92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56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78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24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8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78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77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9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31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866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8812-26FC-4EBD-94DD-50771F9131C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E6AA-C01D-4A6E-90B9-3FD3CEBE6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28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fema.gov/" TargetMode="External"/><Relationship Id="rId7" Type="http://schemas.openxmlformats.org/officeDocument/2006/relationships/hyperlink" Target="http://www.redcross.org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hc.noaa.gov/" TargetMode="External"/><Relationship Id="rId5" Type="http://schemas.openxmlformats.org/officeDocument/2006/relationships/hyperlink" Target="http://www.weather.gov/" TargetMode="External"/><Relationship Id="rId4" Type="http://schemas.openxmlformats.org/officeDocument/2006/relationships/hyperlink" Target="http://www.ready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dy.gov/aler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Creating a Family Emergency Communications Plan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32705"/>
          </a:xfrm>
        </p:spPr>
        <p:txBody>
          <a:bodyPr/>
          <a:lstStyle/>
          <a:p>
            <a:r>
              <a:rPr lang="en-US" dirty="0" smtClean="0"/>
              <a:t>Presentation sponsored by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198" y="4201877"/>
            <a:ext cx="1577342" cy="151424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2666397" y="4620607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2178" y="4474513"/>
            <a:ext cx="2657475" cy="1066800"/>
          </a:xfrm>
          <a:prstGeom prst="rect">
            <a:avLst/>
          </a:prstGeom>
        </p:spPr>
      </p:pic>
      <p:pic>
        <p:nvPicPr>
          <p:cNvPr id="1026" name="Picture 2" descr="C:\Users\Sean\Documents\ARRL Work Stuff\Logos\ARRL logo-and-logotype 2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5372" y="4423870"/>
            <a:ext cx="2557463" cy="1179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2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769428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Make copies of your Family Emergency Communications Plan for each member of the household</a:t>
            </a:r>
          </a:p>
          <a:p>
            <a:r>
              <a:rPr lang="en-US" dirty="0" smtClean="0"/>
              <a:t>Enter household and emergency contact information</a:t>
            </a:r>
          </a:p>
          <a:p>
            <a:r>
              <a:rPr lang="en-US" dirty="0" smtClean="0"/>
              <a:t>Store at least one emergency contact under the name “In Case of Emergency” or “ICE” for all mobile phones and devices</a:t>
            </a:r>
          </a:p>
          <a:p>
            <a:r>
              <a:rPr lang="en-US" dirty="0" smtClean="0"/>
              <a:t>Create a group list on all mobile devices of all people you would need to communicate with during a disaster – </a:t>
            </a:r>
            <a:r>
              <a:rPr lang="en-US" dirty="0" smtClean="0"/>
              <a:t>Learn about smart phone apps such </a:t>
            </a:r>
            <a:r>
              <a:rPr lang="en-US" dirty="0" smtClean="0"/>
              <a:t>as </a:t>
            </a:r>
            <a:r>
              <a:rPr lang="en-US" i="1" dirty="0" smtClean="0"/>
              <a:t>WhatsApp </a:t>
            </a:r>
          </a:p>
          <a:p>
            <a:r>
              <a:rPr lang="en-US" dirty="0" smtClean="0"/>
              <a:t>Make sure every member of the household and your emergency contacts know how to text – this is a good chance for kids to teach parents and grandparents</a:t>
            </a:r>
          </a:p>
          <a:p>
            <a:r>
              <a:rPr lang="en-US" dirty="0" smtClean="0"/>
              <a:t>Read </a:t>
            </a:r>
            <a:r>
              <a:rPr lang="en-US" i="1" dirty="0" smtClean="0"/>
              <a:t>Be Smart. Know Your Alerts and Warnings </a:t>
            </a:r>
            <a:r>
              <a:rPr lang="en-US" dirty="0" smtClean="0"/>
              <a:t>and sign up to receive emergency information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305271" y="649341"/>
            <a:ext cx="1581460" cy="7571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Share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8146" y="1523999"/>
            <a:ext cx="2052406" cy="3116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7339" y="3550393"/>
            <a:ext cx="2790807" cy="176183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9259557" y="5474866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35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6388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Practice texting and </a:t>
            </a:r>
            <a:r>
              <a:rPr lang="en-US" dirty="0" smtClean="0"/>
              <a:t>calling each other</a:t>
            </a:r>
            <a:endParaRPr lang="en-US" dirty="0" smtClean="0"/>
          </a:p>
          <a:p>
            <a:r>
              <a:rPr lang="en-US" dirty="0" smtClean="0"/>
              <a:t>Discuss what information you should send by </a:t>
            </a:r>
            <a:r>
              <a:rPr lang="en-US" dirty="0" smtClean="0"/>
              <a:t>text. Have kids teach older adults about common text abbreviations.</a:t>
            </a:r>
            <a:endParaRPr lang="en-US" dirty="0" smtClean="0"/>
          </a:p>
          <a:p>
            <a:r>
              <a:rPr lang="en-US" dirty="0" smtClean="0"/>
              <a:t>Appoint a </a:t>
            </a:r>
            <a:r>
              <a:rPr lang="en-US" dirty="0" smtClean="0"/>
              <a:t>lead person to send out information about the designated meeting place to the </a:t>
            </a:r>
            <a:r>
              <a:rPr lang="en-US" dirty="0" smtClean="0"/>
              <a:t>household.</a:t>
            </a:r>
            <a:endParaRPr lang="en-US" dirty="0" smtClean="0"/>
          </a:p>
          <a:p>
            <a:r>
              <a:rPr lang="en-US" dirty="0" smtClean="0"/>
              <a:t>Practice meeting at designated meeting </a:t>
            </a:r>
            <a:r>
              <a:rPr lang="en-US" dirty="0" smtClean="0"/>
              <a:t>places.</a:t>
            </a:r>
            <a:endParaRPr lang="en-US" dirty="0" smtClean="0"/>
          </a:p>
          <a:p>
            <a:r>
              <a:rPr lang="en-US" dirty="0" smtClean="0"/>
              <a:t>Talk about the </a:t>
            </a:r>
            <a:r>
              <a:rPr lang="en-US" dirty="0" smtClean="0"/>
              <a:t>plan regularly.</a:t>
            </a:r>
            <a:endParaRPr lang="en-US" dirty="0" smtClean="0"/>
          </a:p>
          <a:p>
            <a:r>
              <a:rPr lang="en-US" dirty="0" smtClean="0"/>
              <a:t>Challenge family members to recite important numbers from </a:t>
            </a:r>
            <a:r>
              <a:rPr lang="en-US" dirty="0" smtClean="0"/>
              <a:t>memory.</a:t>
            </a:r>
            <a:endParaRPr lang="en-US" dirty="0" smtClean="0"/>
          </a:p>
          <a:p>
            <a:r>
              <a:rPr lang="en-US" dirty="0" smtClean="0"/>
              <a:t>Make sure everyone knows how and when to call </a:t>
            </a:r>
            <a:r>
              <a:rPr lang="en-US" dirty="0" smtClean="0"/>
              <a:t>911.</a:t>
            </a:r>
            <a:endParaRPr lang="en-US" dirty="0" smtClean="0"/>
          </a:p>
          <a:p>
            <a:r>
              <a:rPr lang="en-US" dirty="0" smtClean="0"/>
              <a:t>Review, update and practice your Family Emergency Communications Plan at least once a </a:t>
            </a:r>
            <a:r>
              <a:rPr lang="en-US" dirty="0" smtClean="0"/>
              <a:t>year.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022853" y="649341"/>
            <a:ext cx="2146293" cy="7571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Practice</a:t>
            </a:r>
            <a:endParaRPr lang="en-US" sz="4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9259557" y="5474866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7056" y="1174280"/>
            <a:ext cx="3425371" cy="1999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4414" y="3174092"/>
            <a:ext cx="3252216" cy="2156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922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41771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Text is best! Keep voice calls short. Wait at least 10 seconds between calls</a:t>
            </a:r>
          </a:p>
          <a:p>
            <a:r>
              <a:rPr lang="en-US" dirty="0" smtClean="0"/>
              <a:t>Conserve your battery – reduce screen brightness, </a:t>
            </a:r>
            <a:r>
              <a:rPr lang="en-US" dirty="0" smtClean="0"/>
              <a:t>turn down volume, place </a:t>
            </a:r>
            <a:r>
              <a:rPr lang="en-US" dirty="0" smtClean="0"/>
              <a:t>phone in airplane mode, close apps you do not need, limit watching videos and playing </a:t>
            </a:r>
            <a:r>
              <a:rPr lang="en-US" dirty="0" smtClean="0"/>
              <a:t>games.</a:t>
            </a:r>
            <a:endParaRPr lang="en-US" dirty="0" smtClean="0"/>
          </a:p>
          <a:p>
            <a:r>
              <a:rPr lang="en-US" dirty="0" smtClean="0"/>
              <a:t>Have back up batteries and </a:t>
            </a:r>
            <a:r>
              <a:rPr lang="en-US" dirty="0" smtClean="0"/>
              <a:t>chargers. Portable USB cell phone chargers are cheap insurance; get some.</a:t>
            </a:r>
            <a:endParaRPr lang="en-US" dirty="0" smtClean="0"/>
          </a:p>
          <a:p>
            <a:r>
              <a:rPr lang="en-US" dirty="0" smtClean="0"/>
              <a:t>Do not text or call while driving</a:t>
            </a:r>
          </a:p>
          <a:p>
            <a:r>
              <a:rPr lang="en-US" dirty="0" smtClean="0"/>
              <a:t>Maintain a household landline </a:t>
            </a:r>
            <a:r>
              <a:rPr lang="en-US" dirty="0" smtClean="0"/>
              <a:t>phone.</a:t>
            </a:r>
            <a:endParaRPr lang="en-US" dirty="0" smtClean="0"/>
          </a:p>
          <a:p>
            <a:r>
              <a:rPr lang="en-US" dirty="0" smtClean="0"/>
              <a:t>If you have call forwarding make sure to send calls to your cell if you evacuate</a:t>
            </a:r>
          </a:p>
          <a:p>
            <a:r>
              <a:rPr lang="en-US" dirty="0" smtClean="0"/>
              <a:t>If internet is </a:t>
            </a:r>
            <a:r>
              <a:rPr lang="en-US" dirty="0" smtClean="0"/>
              <a:t>available, </a:t>
            </a:r>
            <a:r>
              <a:rPr lang="en-US" dirty="0" smtClean="0"/>
              <a:t>make use of email and social media to communicate that you are OK – </a:t>
            </a:r>
            <a:r>
              <a:rPr lang="en-US" i="1" dirty="0" smtClean="0"/>
              <a:t>Safe and Well </a:t>
            </a:r>
            <a:r>
              <a:rPr lang="en-US" dirty="0" smtClean="0"/>
              <a:t>and </a:t>
            </a:r>
            <a:r>
              <a:rPr lang="en-US" i="1" dirty="0" smtClean="0"/>
              <a:t>Facebook Safety Check</a:t>
            </a:r>
          </a:p>
          <a:p>
            <a:r>
              <a:rPr lang="en-US" dirty="0" smtClean="0"/>
              <a:t>If you do not have a cell </a:t>
            </a:r>
            <a:r>
              <a:rPr lang="en-US" dirty="0" smtClean="0"/>
              <a:t>phone, </a:t>
            </a:r>
            <a:r>
              <a:rPr lang="en-US" dirty="0" smtClean="0"/>
              <a:t>keep a pre-paid phone card on </a:t>
            </a:r>
            <a:r>
              <a:rPr lang="en-US" dirty="0" smtClean="0"/>
              <a:t>hand.</a:t>
            </a:r>
            <a:endParaRPr lang="en-US" dirty="0" smtClean="0"/>
          </a:p>
          <a:p>
            <a:r>
              <a:rPr lang="en-US" dirty="0" smtClean="0"/>
              <a:t>Look into other communications systems to keep in touch with family during a disaster – </a:t>
            </a:r>
            <a:r>
              <a:rPr lang="en-US" dirty="0" smtClean="0"/>
              <a:t>Famil</a:t>
            </a:r>
            <a:r>
              <a:rPr lang="en-US" dirty="0" smtClean="0"/>
              <a:t>y Radio Service (</a:t>
            </a:r>
            <a:r>
              <a:rPr lang="en-US" dirty="0" smtClean="0"/>
              <a:t>FRS) </a:t>
            </a:r>
            <a:r>
              <a:rPr lang="en-US" dirty="0" smtClean="0"/>
              <a:t>and Amateur </a:t>
            </a:r>
            <a:r>
              <a:rPr lang="en-US" dirty="0" smtClean="0"/>
              <a:t>(“ham”) Radio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600803" y="649341"/>
            <a:ext cx="8990411" cy="7571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Tips for Communicating in Disasters</a:t>
            </a:r>
            <a:endParaRPr lang="en-US" sz="4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9259557" y="5474866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6 Ways to Enhance Your Smartphone Battery Life - Digital Doc Repair - Photo Courtesy of The Guard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7933" y="2388475"/>
            <a:ext cx="2857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16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For more information: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98" y="1569642"/>
            <a:ext cx="4251316" cy="4552943"/>
          </a:xfrm>
        </p:spPr>
      </p:pic>
      <p:sp>
        <p:nvSpPr>
          <p:cNvPr id="5" name="TextBox 4"/>
          <p:cNvSpPr txBox="1"/>
          <p:nvPr/>
        </p:nvSpPr>
        <p:spPr>
          <a:xfrm>
            <a:off x="5257800" y="1569642"/>
            <a:ext cx="474360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Links</a:t>
            </a:r>
          </a:p>
          <a:p>
            <a:endParaRPr lang="en-US" b="1" dirty="0"/>
          </a:p>
          <a:p>
            <a:r>
              <a:rPr lang="en-US" b="1" dirty="0" smtClean="0"/>
              <a:t>FEMA – 	</a:t>
            </a:r>
            <a:r>
              <a:rPr lang="en-US" b="1" dirty="0" smtClean="0">
                <a:hlinkClick r:id="rId3"/>
              </a:rPr>
              <a:t>www.fema.gov</a:t>
            </a:r>
            <a:endParaRPr lang="en-US" b="1" dirty="0" smtClean="0"/>
          </a:p>
          <a:p>
            <a:r>
              <a:rPr lang="en-US" b="1" dirty="0" smtClean="0"/>
              <a:t>	</a:t>
            </a:r>
            <a:r>
              <a:rPr lang="en-US" b="1" dirty="0" smtClean="0">
                <a:hlinkClick r:id="rId4"/>
              </a:rPr>
              <a:t>www.ready.gov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National Weather Service – </a:t>
            </a:r>
            <a:r>
              <a:rPr lang="en-US" b="1" dirty="0" smtClean="0">
                <a:hlinkClick r:id="rId5"/>
              </a:rPr>
              <a:t>www.weather.gov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National Hurricane Center – </a:t>
            </a:r>
            <a:r>
              <a:rPr lang="en-US" b="1" dirty="0" smtClean="0">
                <a:hlinkClick r:id="rId6"/>
              </a:rPr>
              <a:t>www.nhc.noaa.gov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Red Cross – </a:t>
            </a:r>
            <a:r>
              <a:rPr lang="en-US" b="1" dirty="0" smtClean="0">
                <a:hlinkClick r:id="rId7"/>
              </a:rPr>
              <a:t>www.redcross.org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Your local Amateur Radio </a:t>
            </a:r>
            <a:r>
              <a:rPr lang="en-US" b="1" dirty="0" smtClean="0"/>
              <a:t>Group: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PRESENTER: </a:t>
            </a:r>
            <a:r>
              <a:rPr lang="en-US" b="1" dirty="0" smtClean="0">
                <a:solidFill>
                  <a:srgbClr val="FF0000"/>
                </a:solidFill>
              </a:rPr>
              <a:t>INSERT CONTACT INFO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9259557" y="5474866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66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1955800" y="12702"/>
            <a:ext cx="8229600" cy="5207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What’s been done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9259557" y="5474866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848653" y="1827772"/>
            <a:ext cx="8515804" cy="34300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02F80"/>
              </a:buClr>
              <a:buFont typeface="Wingdings" pitchFamily="2" charset="2"/>
              <a:buChar char="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070B2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4032" y="765088"/>
            <a:ext cx="9403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Why </a:t>
            </a:r>
            <a:r>
              <a:rPr lang="en-US" sz="4800" b="1" dirty="0" smtClean="0"/>
              <a:t>Make A Communications Plan?</a:t>
            </a:r>
          </a:p>
          <a:p>
            <a:pPr algn="ctr"/>
            <a:r>
              <a:rPr lang="en-US" sz="2400" b="1" dirty="0" smtClean="0"/>
              <a:t>Your family may not be together if a disaster strikes.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Ask </a:t>
            </a:r>
            <a:r>
              <a:rPr lang="en-US" sz="2400" b="1" dirty="0" smtClean="0"/>
              <a:t>yourself</a:t>
            </a:r>
            <a:r>
              <a:rPr lang="en-US" sz="2400" b="1" dirty="0" smtClean="0"/>
              <a:t>: How will my family/household:</a:t>
            </a:r>
            <a:endParaRPr lang="en-US" sz="2400" b="1" dirty="0" smtClean="0"/>
          </a:p>
          <a:p>
            <a:pPr algn="ctr"/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8580" y="2920847"/>
            <a:ext cx="66740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00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</a:t>
            </a:r>
            <a:r>
              <a:rPr lang="en-US" sz="2000" dirty="0" smtClean="0">
                <a:effectLst/>
              </a:rPr>
              <a:t>et </a:t>
            </a:r>
            <a:r>
              <a:rPr lang="en-US" sz="2000" dirty="0" smtClean="0">
                <a:effectLst/>
                <a:hlinkClick r:id="rId4"/>
              </a:rPr>
              <a:t>emergency alerts and warnings</a:t>
            </a:r>
            <a:r>
              <a:rPr lang="en-US" sz="2000" dirty="0" smtClean="0">
                <a:effectLst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</a:t>
            </a:r>
            <a:r>
              <a:rPr lang="en-US" sz="2000" dirty="0" smtClean="0">
                <a:effectLst/>
              </a:rPr>
              <a:t>et </a:t>
            </a:r>
            <a:r>
              <a:rPr lang="en-US" sz="2000" dirty="0" smtClean="0">
                <a:effectLst/>
              </a:rPr>
              <a:t>to safe locations for relevant emergencies?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</a:t>
            </a:r>
            <a:r>
              <a:rPr lang="en-US" sz="2000" dirty="0" smtClean="0">
                <a:effectLst/>
              </a:rPr>
              <a:t>et </a:t>
            </a:r>
            <a:r>
              <a:rPr lang="en-US" sz="2000" dirty="0" smtClean="0">
                <a:effectLst/>
              </a:rPr>
              <a:t>in touch if cell phone, internet, or landline doesn’t work</a:t>
            </a:r>
            <a:r>
              <a:rPr lang="en-US" sz="2000" dirty="0" smtClean="0">
                <a:effectLst/>
              </a:rPr>
              <a:t>?</a:t>
            </a:r>
            <a:endParaRPr lang="en-US" sz="200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ffectLst/>
              </a:rPr>
              <a:t> Get to </a:t>
            </a:r>
            <a:r>
              <a:rPr lang="en-US" sz="2000" dirty="0" smtClean="0">
                <a:effectLst/>
              </a:rPr>
              <a:t>a </a:t>
            </a:r>
            <a:r>
              <a:rPr lang="en-US" sz="2000" dirty="0" smtClean="0">
                <a:effectLst/>
              </a:rPr>
              <a:t>safe meeting </a:t>
            </a:r>
            <a:r>
              <a:rPr lang="en-US" sz="2000" dirty="0" smtClean="0">
                <a:effectLst/>
              </a:rPr>
              <a:t>place after the emergency</a:t>
            </a:r>
            <a:r>
              <a:rPr lang="en-US" sz="2000" dirty="0" smtClean="0">
                <a:effectLst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Let </a:t>
            </a:r>
            <a:r>
              <a:rPr lang="en-US" sz="2000" dirty="0" smtClean="0"/>
              <a:t>our loved ones know we are safe?</a:t>
            </a:r>
            <a:endParaRPr lang="en-US" sz="20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39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68" y="1975944"/>
            <a:ext cx="5415455" cy="34863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Sign up for FEMA alerts and monthly preparedness </a:t>
            </a:r>
            <a:r>
              <a:rPr lang="en-US" sz="2000" dirty="0" smtClean="0"/>
              <a:t>tips: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text “PREPARE” </a:t>
            </a:r>
            <a:r>
              <a:rPr lang="en-US" sz="2000" dirty="0" smtClean="0"/>
              <a:t>to 43362</a:t>
            </a:r>
          </a:p>
          <a:p>
            <a:r>
              <a:rPr lang="en-US" sz="2000" dirty="0" smtClean="0"/>
              <a:t>Get the apps! – Red Cross, National Weather </a:t>
            </a:r>
            <a:r>
              <a:rPr lang="en-US" sz="2000" dirty="0" smtClean="0"/>
              <a:t>Service, National </a:t>
            </a:r>
            <a:r>
              <a:rPr lang="en-US" sz="2000" dirty="0" smtClean="0"/>
              <a:t>Hurricane Center</a:t>
            </a:r>
          </a:p>
          <a:p>
            <a:r>
              <a:rPr lang="en-US" sz="2000" dirty="0" smtClean="0"/>
              <a:t>Get local apps – </a:t>
            </a:r>
            <a:r>
              <a:rPr lang="en-US" sz="2000" b="1" dirty="0" smtClean="0">
                <a:solidFill>
                  <a:srgbClr val="FF0000"/>
                </a:solidFill>
              </a:rPr>
              <a:t>PRESENTER:  </a:t>
            </a:r>
            <a:r>
              <a:rPr lang="en-US" sz="2000" b="1" dirty="0" smtClean="0">
                <a:solidFill>
                  <a:srgbClr val="FF0000"/>
                </a:solidFill>
              </a:rPr>
              <a:t>INSERT </a:t>
            </a:r>
            <a:r>
              <a:rPr lang="en-US" sz="2000" b="1" dirty="0" smtClean="0">
                <a:solidFill>
                  <a:srgbClr val="FF0000"/>
                </a:solidFill>
              </a:rPr>
              <a:t>LOCAL EMERGENCY MANAGEMENT </a:t>
            </a:r>
            <a:r>
              <a:rPr lang="en-US" sz="2000" b="1" dirty="0" smtClean="0">
                <a:solidFill>
                  <a:srgbClr val="FF0000"/>
                </a:solidFill>
              </a:rPr>
              <a:t>AND NEWS APP INFO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003983" y="649341"/>
            <a:ext cx="418403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Get Tech Ready!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937" y="1272500"/>
            <a:ext cx="5514647" cy="475336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9259557" y="5474866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17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en-US" sz="2400" dirty="0" smtClean="0"/>
              <a:t> A </a:t>
            </a:r>
            <a:r>
              <a:rPr lang="en-US" sz="2400" dirty="0" smtClean="0"/>
              <a:t>disaster supplies kit is simply a collection of basic items your household may need in the event of an emergency.</a:t>
            </a:r>
          </a:p>
          <a:p>
            <a:pPr marL="0" indent="0"/>
            <a:r>
              <a:rPr lang="en-US" sz="2400" dirty="0" smtClean="0"/>
              <a:t> A</a:t>
            </a:r>
            <a:r>
              <a:rPr lang="en-US" sz="2400" dirty="0" smtClean="0"/>
              <a:t>ssemble </a:t>
            </a:r>
            <a:r>
              <a:rPr lang="en-US" sz="2400" dirty="0" smtClean="0"/>
              <a:t>your kit </a:t>
            </a:r>
            <a:r>
              <a:rPr lang="en-US" sz="2400" dirty="0" smtClean="0"/>
              <a:t>BEFORE an emergency, when you can think clearly.  </a:t>
            </a:r>
            <a:r>
              <a:rPr lang="en-US" sz="2400" dirty="0" smtClean="0"/>
              <a:t>You will not have time during an actual emergency, and you may forget critical items. </a:t>
            </a:r>
            <a:r>
              <a:rPr lang="en-US" sz="2400" dirty="0" smtClean="0"/>
              <a:t>Do NOT expect to be able to shop for anything. </a:t>
            </a:r>
          </a:p>
          <a:p>
            <a:pPr marL="0" indent="0"/>
            <a:r>
              <a:rPr lang="en-US" sz="2400" dirty="0" smtClean="0"/>
              <a:t> Pack supplies so you and your family can manage by yourself for </a:t>
            </a:r>
            <a:r>
              <a:rPr lang="en-US" sz="2400" u="sng" dirty="0" smtClean="0"/>
              <a:t>at least three days and nights</a:t>
            </a:r>
            <a:r>
              <a:rPr lang="en-US" sz="2400" dirty="0" smtClean="0"/>
              <a:t>. It may take a while for help to arrive.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9259557" y="5474866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www.fema.gov/media-library-data/e049cb66-4162-4187-ad52-3f563c9301a1/37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4171" y="1502976"/>
            <a:ext cx="4716467" cy="3132579"/>
          </a:xfrm>
          <a:prstGeom prst="rect">
            <a:avLst/>
          </a:prstGeom>
          <a:noFill/>
        </p:spPr>
      </p:pic>
      <p:sp>
        <p:nvSpPr>
          <p:cNvPr id="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Build a Kit!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1401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699624" y="649341"/>
            <a:ext cx="2792752" cy="7571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Build a Kit!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93" y="1652246"/>
            <a:ext cx="8423450" cy="471534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9259557" y="5474866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4262" y="1219201"/>
            <a:ext cx="2667045" cy="34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0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14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Emergencies can happen at any time. </a:t>
            </a:r>
          </a:p>
          <a:p>
            <a:r>
              <a:rPr lang="en-US" u="sng" dirty="0" smtClean="0"/>
              <a:t>Before</a:t>
            </a:r>
            <a:r>
              <a:rPr lang="en-US" dirty="0" smtClean="0"/>
              <a:t> an emergency happens, have a family discussion to </a:t>
            </a:r>
            <a:r>
              <a:rPr lang="en-US" dirty="0" smtClean="0"/>
              <a:t>determine:</a:t>
            </a:r>
            <a:endParaRPr lang="en-US" dirty="0" smtClean="0"/>
          </a:p>
          <a:p>
            <a:pPr lvl="1"/>
            <a:r>
              <a:rPr lang="en-US" dirty="0" smtClean="0"/>
              <a:t>A person out of state that all family members notify in an emergency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to contact immediate family members if you are separated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family meeting place AWAY from your home; both </a:t>
            </a:r>
            <a:r>
              <a:rPr lang="en-US" dirty="0" smtClean="0"/>
              <a:t>in the </a:t>
            </a:r>
            <a:r>
              <a:rPr lang="en-US" dirty="0" smtClean="0"/>
              <a:t>immediate neighborhood </a:t>
            </a:r>
            <a:r>
              <a:rPr lang="en-US" dirty="0" smtClean="0"/>
              <a:t>and within your </a:t>
            </a:r>
            <a:r>
              <a:rPr lang="en-US" dirty="0" smtClean="0"/>
              <a:t>town.</a:t>
            </a:r>
            <a:endParaRPr lang="en-US" dirty="0" smtClean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0970" y="649341"/>
            <a:ext cx="10990061" cy="7571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The Family Emergency Communications Plan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15893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1857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Goals</a:t>
            </a:r>
          </a:p>
          <a:p>
            <a:pPr lvl="1"/>
            <a:r>
              <a:rPr lang="en-US" dirty="0" smtClean="0"/>
              <a:t>Get up to date information and news</a:t>
            </a:r>
          </a:p>
          <a:p>
            <a:pPr lvl="1"/>
            <a:r>
              <a:rPr lang="en-US" dirty="0" smtClean="0"/>
              <a:t>Keep in touch with family members</a:t>
            </a:r>
          </a:p>
          <a:p>
            <a:pPr lvl="1"/>
            <a:r>
              <a:rPr lang="en-US" dirty="0" smtClean="0"/>
              <a:t>Let loved ones know you are OK</a:t>
            </a:r>
          </a:p>
          <a:p>
            <a:pPr>
              <a:buNone/>
            </a:pPr>
            <a:r>
              <a:rPr lang="en-US" b="1" u="sng" dirty="0" smtClean="0"/>
              <a:t>Keep In Mind!</a:t>
            </a:r>
            <a:endParaRPr lang="en-US" b="1" u="sng" dirty="0" smtClean="0"/>
          </a:p>
          <a:p>
            <a:pPr lvl="1"/>
            <a:r>
              <a:rPr lang="en-US" dirty="0" smtClean="0"/>
              <a:t>Cellular service, landline phones, and internet may be disrupted</a:t>
            </a:r>
          </a:p>
          <a:p>
            <a:pPr lvl="1"/>
            <a:r>
              <a:rPr lang="en-US" dirty="0" smtClean="0"/>
              <a:t>Text often works </a:t>
            </a:r>
            <a:r>
              <a:rPr lang="en-US" dirty="0" smtClean="0"/>
              <a:t>better than voice when cell service is down or overloaded</a:t>
            </a:r>
            <a:endParaRPr lang="en-US" dirty="0" smtClean="0"/>
          </a:p>
          <a:p>
            <a:pPr lvl="1"/>
            <a:r>
              <a:rPr lang="en-US" dirty="0" smtClean="0"/>
              <a:t>Check in on </a:t>
            </a:r>
            <a:r>
              <a:rPr lang="en-US" i="1" dirty="0" smtClean="0"/>
              <a:t>Red Cross Safe and Well </a:t>
            </a:r>
            <a:r>
              <a:rPr lang="en-US" dirty="0" smtClean="0"/>
              <a:t>or by using social media such as </a:t>
            </a:r>
            <a:r>
              <a:rPr lang="en-US" i="1" dirty="0" smtClean="0"/>
              <a:t>Facebook Safety Check</a:t>
            </a:r>
            <a:endParaRPr lang="en-US" i="1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90371" y="649341"/>
            <a:ext cx="11211275" cy="7571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The Family Emergency Communications Plan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7" y="1825625"/>
            <a:ext cx="5894187" cy="332331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9259557" y="5474866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70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925" y="1738871"/>
            <a:ext cx="3423522" cy="4351338"/>
          </a:xfr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90363" y="316943"/>
            <a:ext cx="11211274" cy="142192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The Family Emergency Communications </a:t>
            </a:r>
            <a:r>
              <a:rPr lang="en-US" sz="4800" b="1" dirty="0" smtClean="0"/>
              <a:t>Plan: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/>
              <a:t>Using the Template</a:t>
            </a:r>
            <a:endParaRPr lang="en-US"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692" y="1738870"/>
            <a:ext cx="6115594" cy="335968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9259557" y="5474866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41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Household Information – Phone numbers and email addresses</a:t>
            </a:r>
          </a:p>
          <a:p>
            <a:r>
              <a:rPr lang="en-US" dirty="0" smtClean="0"/>
              <a:t>School, Childcare, Caregiver, and Workplace Emergency Plans</a:t>
            </a:r>
          </a:p>
          <a:p>
            <a:pPr lvl="1"/>
            <a:r>
              <a:rPr lang="en-US" dirty="0" smtClean="0"/>
              <a:t>Disasters may strike during work or school hours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ign </a:t>
            </a:r>
            <a:r>
              <a:rPr lang="en-US" dirty="0" smtClean="0"/>
              <a:t>up for text alerts from work or school</a:t>
            </a:r>
          </a:p>
          <a:p>
            <a:pPr lvl="1"/>
            <a:r>
              <a:rPr lang="en-US" dirty="0" smtClean="0"/>
              <a:t>Make sure children know to follow instructions from a responsible </a:t>
            </a:r>
            <a:r>
              <a:rPr lang="en-US" dirty="0" smtClean="0"/>
              <a:t>adult (teacher, principal, etc) if </a:t>
            </a:r>
            <a:r>
              <a:rPr lang="en-US" dirty="0" smtClean="0"/>
              <a:t>parents are not there</a:t>
            </a:r>
          </a:p>
          <a:p>
            <a:r>
              <a:rPr lang="en-US" dirty="0" smtClean="0"/>
              <a:t>Out of Town Contact – make </a:t>
            </a:r>
            <a:r>
              <a:rPr lang="en-US" dirty="0" smtClean="0"/>
              <a:t>that person </a:t>
            </a:r>
            <a:r>
              <a:rPr lang="en-US" dirty="0" smtClean="0"/>
              <a:t>a central point of contact for </a:t>
            </a:r>
            <a:r>
              <a:rPr lang="en-US" u="sng" dirty="0" smtClean="0"/>
              <a:t>all </a:t>
            </a:r>
            <a:r>
              <a:rPr lang="en-US" dirty="0" smtClean="0"/>
              <a:t>family members</a:t>
            </a:r>
          </a:p>
          <a:p>
            <a:r>
              <a:rPr lang="en-US" dirty="0" smtClean="0"/>
              <a:t>Emergency Meeting Place</a:t>
            </a:r>
          </a:p>
          <a:p>
            <a:pPr lvl="1"/>
            <a:r>
              <a:rPr lang="en-US" dirty="0" smtClean="0"/>
              <a:t>Indoor – tornadoes, hurricanes and high wind events. Interior protection.</a:t>
            </a:r>
          </a:p>
          <a:p>
            <a:pPr lvl="1"/>
            <a:r>
              <a:rPr lang="en-US" dirty="0" smtClean="0"/>
              <a:t>Neighborhood – in case you need to leave your home – a big tree, mailbox, neighbor’s house</a:t>
            </a:r>
          </a:p>
          <a:p>
            <a:pPr lvl="1"/>
            <a:r>
              <a:rPr lang="en-US" dirty="0" smtClean="0"/>
              <a:t>Outside your </a:t>
            </a:r>
            <a:r>
              <a:rPr lang="en-US" dirty="0" smtClean="0"/>
              <a:t>neighborhood: in </a:t>
            </a:r>
            <a:r>
              <a:rPr lang="en-US" dirty="0" smtClean="0"/>
              <a:t>case you can’t get back to your </a:t>
            </a:r>
            <a:r>
              <a:rPr lang="en-US" dirty="0" smtClean="0"/>
              <a:t>home. </a:t>
            </a:r>
            <a:r>
              <a:rPr lang="en-US" dirty="0" smtClean="0"/>
              <a:t>L</a:t>
            </a:r>
            <a:r>
              <a:rPr lang="en-US" dirty="0" smtClean="0"/>
              <a:t>ibrary</a:t>
            </a:r>
            <a:r>
              <a:rPr lang="en-US" dirty="0" smtClean="0"/>
              <a:t>, </a:t>
            </a:r>
            <a:r>
              <a:rPr lang="en-US" dirty="0" smtClean="0"/>
              <a:t>c</a:t>
            </a:r>
            <a:r>
              <a:rPr lang="en-US" dirty="0" smtClean="0"/>
              <a:t>ommunity </a:t>
            </a:r>
            <a:r>
              <a:rPr lang="en-US" dirty="0" smtClean="0"/>
              <a:t>center, place of worship, friend’s house</a:t>
            </a:r>
          </a:p>
          <a:p>
            <a:pPr lvl="1"/>
            <a:r>
              <a:rPr lang="en-US" dirty="0" smtClean="0"/>
              <a:t>Outside your town or city – in case of evacuation</a:t>
            </a:r>
          </a:p>
          <a:p>
            <a:r>
              <a:rPr lang="en-US" dirty="0" smtClean="0"/>
              <a:t>Other Important </a:t>
            </a:r>
            <a:r>
              <a:rPr lang="en-US" dirty="0"/>
              <a:t>N</a:t>
            </a:r>
            <a:r>
              <a:rPr lang="en-US" dirty="0" smtClean="0"/>
              <a:t>umbers and Information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158083" y="649341"/>
            <a:ext cx="1875835" cy="7571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Collect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715" y="1570815"/>
            <a:ext cx="3105150" cy="165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427" y="3394134"/>
            <a:ext cx="3415937" cy="185195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89" b="23260"/>
          <a:stretch/>
        </p:blipFill>
        <p:spPr bwMode="auto">
          <a:xfrm>
            <a:off x="9259557" y="5474866"/>
            <a:ext cx="2209800" cy="8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71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892</Words>
  <Application>Microsoft Office PowerPoint</Application>
  <PresentationFormat>Custom</PresentationFormat>
  <Paragraphs>97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Creating a Family Emergency Communications Plan</vt:lpstr>
      <vt:lpstr>What’s been done</vt:lpstr>
      <vt:lpstr>Get Tech Ready!</vt:lpstr>
      <vt:lpstr>Build a Kit!</vt:lpstr>
      <vt:lpstr>Build a Kit!</vt:lpstr>
      <vt:lpstr>The Family Emergency Communications Plan</vt:lpstr>
      <vt:lpstr>The Family Emergency Communications Plan</vt:lpstr>
      <vt:lpstr>The Family Emergency Communications Plan: Using the Template</vt:lpstr>
      <vt:lpstr>Collect</vt:lpstr>
      <vt:lpstr>Share</vt:lpstr>
      <vt:lpstr>Practice</vt:lpstr>
      <vt:lpstr>Tips for Communicating in Disasters</vt:lpstr>
      <vt:lpstr>For more information: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Family Emergency Communications Plan</dc:title>
  <dc:creator>Corey, Michael, KI1U</dc:creator>
  <cp:lastModifiedBy>Sean</cp:lastModifiedBy>
  <cp:revision>28</cp:revision>
  <dcterms:created xsi:type="dcterms:W3CDTF">2016-08-18T13:54:03Z</dcterms:created>
  <dcterms:modified xsi:type="dcterms:W3CDTF">2016-08-21T23:13:25Z</dcterms:modified>
</cp:coreProperties>
</file>